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335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56786"/>
            <a:ext cx="615696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Collaboration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0232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CRM System Implementation aims to revolutionize customer relations with a robust system for streamlined interactions and data management.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6E5E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25880" y="5243334"/>
            <a:ext cx="21640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</a:t>
            </a:r>
            <a:r>
              <a:rPr lang="en-US" sz="2187" b="1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aya</a:t>
            </a:r>
            <a:r>
              <a:rPr lang="en-US" sz="2187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2187" b="1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chkioua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75115"/>
            <a:ext cx="4450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Strategies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763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7" name="Text 4"/>
          <p:cNvSpPr/>
          <p:nvPr/>
        </p:nvSpPr>
        <p:spPr>
          <a:xfrm>
            <a:off x="4672132" y="311800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52656"/>
            <a:ext cx="2369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Sessions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33073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regular training sessions on new tools and methodologies.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763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1" name="Text 8"/>
          <p:cNvSpPr/>
          <p:nvPr/>
        </p:nvSpPr>
        <p:spPr>
          <a:xfrm>
            <a:off x="9413558" y="311800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52656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Cross-Functional Collaboration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980259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collaboration between different departments for a holistic approach.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44222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5" name="Text 12"/>
          <p:cNvSpPr/>
          <p:nvPr/>
        </p:nvSpPr>
        <p:spPr>
          <a:xfrm>
            <a:off x="4649272" y="548390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518547"/>
            <a:ext cx="2811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Feedback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998964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regular feedback loops to address emerging issues promptly.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63427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CRM System Implementation project aims to revolutionize customer relations by introducing a robust system to streamline interactions and data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4" name="Text 2"/>
          <p:cNvSpPr/>
          <p:nvPr/>
        </p:nvSpPr>
        <p:spPr>
          <a:xfrm>
            <a:off x="3029903" y="496133"/>
            <a:ext cx="4884420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3552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Team Structure</a:t>
            </a:r>
            <a:endParaRPr lang="en-US" sz="3552" dirty="0"/>
          </a:p>
        </p:txBody>
      </p:sp>
      <p:sp>
        <p:nvSpPr>
          <p:cNvPr id="5" name="Shape 3"/>
          <p:cNvSpPr/>
          <p:nvPr/>
        </p:nvSpPr>
        <p:spPr>
          <a:xfrm>
            <a:off x="3282553" y="1420773"/>
            <a:ext cx="36076" cy="6314718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6" name="Shape 4"/>
          <p:cNvSpPr/>
          <p:nvPr/>
        </p:nvSpPr>
        <p:spPr>
          <a:xfrm>
            <a:off x="3503474" y="1746468"/>
            <a:ext cx="631508" cy="36076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7" name="Shape 5"/>
          <p:cNvSpPr/>
          <p:nvPr/>
        </p:nvSpPr>
        <p:spPr>
          <a:xfrm>
            <a:off x="3097590" y="1561624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8" name="Text 6"/>
          <p:cNvSpPr/>
          <p:nvPr/>
        </p:nvSpPr>
        <p:spPr>
          <a:xfrm>
            <a:off x="3243322" y="1595438"/>
            <a:ext cx="11430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31" dirty="0"/>
          </a:p>
        </p:txBody>
      </p:sp>
      <p:sp>
        <p:nvSpPr>
          <p:cNvPr id="9" name="Text 7"/>
          <p:cNvSpPr/>
          <p:nvPr/>
        </p:nvSpPr>
        <p:spPr>
          <a:xfrm>
            <a:off x="4292798" y="1601153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Manager</a:t>
            </a:r>
            <a:endParaRPr lang="en-US" sz="1776" dirty="0"/>
          </a:p>
        </p:txBody>
      </p:sp>
      <p:sp>
        <p:nvSpPr>
          <p:cNvPr id="10" name="Text 8"/>
          <p:cNvSpPr/>
          <p:nvPr/>
        </p:nvSpPr>
        <p:spPr>
          <a:xfrm>
            <a:off x="4292798" y="1991201"/>
            <a:ext cx="7307580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Sergey</a:t>
            </a:r>
            <a:endParaRPr lang="en-US" sz="1421" dirty="0"/>
          </a:p>
        </p:txBody>
      </p:sp>
      <p:sp>
        <p:nvSpPr>
          <p:cNvPr id="11" name="Shape 9"/>
          <p:cNvSpPr/>
          <p:nvPr/>
        </p:nvSpPr>
        <p:spPr>
          <a:xfrm>
            <a:off x="3503474" y="3370243"/>
            <a:ext cx="631508" cy="36076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2" name="Shape 10"/>
          <p:cNvSpPr/>
          <p:nvPr/>
        </p:nvSpPr>
        <p:spPr>
          <a:xfrm>
            <a:off x="3097590" y="3185398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3" name="Text 11"/>
          <p:cNvSpPr/>
          <p:nvPr/>
        </p:nvSpPr>
        <p:spPr>
          <a:xfrm>
            <a:off x="3224272" y="3219212"/>
            <a:ext cx="15240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31" dirty="0"/>
          </a:p>
        </p:txBody>
      </p:sp>
      <p:sp>
        <p:nvSpPr>
          <p:cNvPr id="14" name="Text 12"/>
          <p:cNvSpPr/>
          <p:nvPr/>
        </p:nvSpPr>
        <p:spPr>
          <a:xfrm>
            <a:off x="4292798" y="3224927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Developers</a:t>
            </a:r>
            <a:endParaRPr lang="en-US" sz="1776" dirty="0"/>
          </a:p>
        </p:txBody>
      </p:sp>
      <p:sp>
        <p:nvSpPr>
          <p:cNvPr id="15" name="Text 13"/>
          <p:cNvSpPr/>
          <p:nvPr/>
        </p:nvSpPr>
        <p:spPr>
          <a:xfrm>
            <a:off x="4292798" y="3614976"/>
            <a:ext cx="7307580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Sergey, Aya</a:t>
            </a:r>
            <a:endParaRPr lang="en-US" sz="1421" dirty="0"/>
          </a:p>
        </p:txBody>
      </p:sp>
      <p:sp>
        <p:nvSpPr>
          <p:cNvPr id="16" name="Shape 14"/>
          <p:cNvSpPr/>
          <p:nvPr/>
        </p:nvSpPr>
        <p:spPr>
          <a:xfrm>
            <a:off x="3503474" y="4994017"/>
            <a:ext cx="631508" cy="36076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7" name="Shape 15"/>
          <p:cNvSpPr/>
          <p:nvPr/>
        </p:nvSpPr>
        <p:spPr>
          <a:xfrm>
            <a:off x="3097590" y="4809173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8" name="Text 16"/>
          <p:cNvSpPr/>
          <p:nvPr/>
        </p:nvSpPr>
        <p:spPr>
          <a:xfrm>
            <a:off x="3228082" y="4842986"/>
            <a:ext cx="14478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31" dirty="0"/>
          </a:p>
        </p:txBody>
      </p:sp>
      <p:sp>
        <p:nvSpPr>
          <p:cNvPr id="19" name="Text 17"/>
          <p:cNvSpPr/>
          <p:nvPr/>
        </p:nvSpPr>
        <p:spPr>
          <a:xfrm>
            <a:off x="4292798" y="4848701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Analysts</a:t>
            </a:r>
            <a:endParaRPr lang="en-US" sz="1776" dirty="0"/>
          </a:p>
        </p:txBody>
      </p:sp>
      <p:sp>
        <p:nvSpPr>
          <p:cNvPr id="20" name="Text 18"/>
          <p:cNvSpPr/>
          <p:nvPr/>
        </p:nvSpPr>
        <p:spPr>
          <a:xfrm>
            <a:off x="4292798" y="5238750"/>
            <a:ext cx="7307580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</a:t>
            </a:r>
            <a:endParaRPr lang="en-US" sz="1421" dirty="0"/>
          </a:p>
        </p:txBody>
      </p:sp>
      <p:sp>
        <p:nvSpPr>
          <p:cNvPr id="21" name="Shape 19"/>
          <p:cNvSpPr/>
          <p:nvPr/>
        </p:nvSpPr>
        <p:spPr>
          <a:xfrm>
            <a:off x="3503474" y="6617791"/>
            <a:ext cx="631508" cy="36076"/>
          </a:xfrm>
          <a:prstGeom prst="rect">
            <a:avLst/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22" name="Shape 20"/>
          <p:cNvSpPr/>
          <p:nvPr/>
        </p:nvSpPr>
        <p:spPr>
          <a:xfrm>
            <a:off x="3097590" y="6432947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23" name="Text 21"/>
          <p:cNvSpPr/>
          <p:nvPr/>
        </p:nvSpPr>
        <p:spPr>
          <a:xfrm>
            <a:off x="3220462" y="6466761"/>
            <a:ext cx="16002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31" dirty="0"/>
          </a:p>
        </p:txBody>
      </p:sp>
      <p:sp>
        <p:nvSpPr>
          <p:cNvPr id="24" name="Text 22"/>
          <p:cNvSpPr/>
          <p:nvPr/>
        </p:nvSpPr>
        <p:spPr>
          <a:xfrm>
            <a:off x="4292798" y="6472476"/>
            <a:ext cx="1804273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Testers</a:t>
            </a:r>
            <a:endParaRPr lang="en-US" sz="1776" dirty="0"/>
          </a:p>
        </p:txBody>
      </p:sp>
      <p:sp>
        <p:nvSpPr>
          <p:cNvPr id="25" name="Text 23"/>
          <p:cNvSpPr/>
          <p:nvPr/>
        </p:nvSpPr>
        <p:spPr>
          <a:xfrm>
            <a:off x="4292798" y="6862524"/>
            <a:ext cx="7307580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Sarina</a:t>
            </a:r>
            <a:endParaRPr lang="en-US" sz="142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4" name="Text 2"/>
          <p:cNvSpPr/>
          <p:nvPr/>
        </p:nvSpPr>
        <p:spPr>
          <a:xfrm>
            <a:off x="2037993" y="2220873"/>
            <a:ext cx="8465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Roles and Responsibilities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7067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Manager (Sergey)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87215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Coordinates project activities and oversees team progress.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3470672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Developers (Sergey, Aya)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4387215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for customization and integration of the CRM system.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3470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Analysts (Eva)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4040029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Responsible for data analysis and requirements gathering.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347067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Testers (Sarina)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4040029"/>
            <a:ext cx="22320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system functionality and identifies bugs.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21919"/>
            <a:ext cx="6972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Communication Strategies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231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7" name="Text 4"/>
          <p:cNvSpPr/>
          <p:nvPr/>
        </p:nvSpPr>
        <p:spPr>
          <a:xfrm>
            <a:off x="2219325" y="516481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1994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Team Meetings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679877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Bi-weekly meetings to discuss progress and challenges.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1231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1" name="Text 8"/>
          <p:cNvSpPr/>
          <p:nvPr/>
        </p:nvSpPr>
        <p:spPr>
          <a:xfrm>
            <a:off x="5788700" y="516481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19945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Slack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679877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updates and quick communication.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51231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5" name="Text 12"/>
          <p:cNvSpPr/>
          <p:nvPr/>
        </p:nvSpPr>
        <p:spPr>
          <a:xfrm>
            <a:off x="9380934" y="516481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199459"/>
            <a:ext cx="2647950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Management Software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6374249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Trello for task tracking and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226469"/>
            <a:ext cx="505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Collaboration Tools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7" name="Text 4"/>
          <p:cNvSpPr/>
          <p:nvPr/>
        </p:nvSpPr>
        <p:spPr>
          <a:xfrm>
            <a:off x="4672132" y="346936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Slack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984427"/>
            <a:ext cx="38200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messaging and file sharing.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1" name="Text 8"/>
          <p:cNvSpPr/>
          <p:nvPr/>
        </p:nvSpPr>
        <p:spPr>
          <a:xfrm>
            <a:off x="9413558" y="3469362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5040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Trello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management and progress tracking.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5" name="Text 12"/>
          <p:cNvSpPr/>
          <p:nvPr/>
        </p:nvSpPr>
        <p:spPr>
          <a:xfrm>
            <a:off x="4649272" y="513266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Zoom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Virtual meetings for remote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6" name="Text 3"/>
          <p:cNvSpPr/>
          <p:nvPr/>
        </p:nvSpPr>
        <p:spPr>
          <a:xfrm>
            <a:off x="2037993" y="2529126"/>
            <a:ext cx="8602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Successes in Team Collaboration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73034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8" name="Text 5"/>
          <p:cNvSpPr/>
          <p:nvPr/>
        </p:nvSpPr>
        <p:spPr>
          <a:xfrm>
            <a:off x="2219325" y="377201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806666"/>
            <a:ext cx="2308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Timely Deliveries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287083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consistently meets project milestones.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73034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2" name="Text 9"/>
          <p:cNvSpPr/>
          <p:nvPr/>
        </p:nvSpPr>
        <p:spPr>
          <a:xfrm>
            <a:off x="5788700" y="377201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806666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 Communication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634270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 feedback sessions fostered an open and collaborative environment.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73034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6" name="Text 13"/>
          <p:cNvSpPr/>
          <p:nvPr/>
        </p:nvSpPr>
        <p:spPr>
          <a:xfrm>
            <a:off x="9380934" y="377201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8066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Adaptability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287083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adapted to unexpected changes in project scope.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6" name="Text 3"/>
          <p:cNvSpPr/>
          <p:nvPr/>
        </p:nvSpPr>
        <p:spPr>
          <a:xfrm>
            <a:off x="2037993" y="2351365"/>
            <a:ext cx="8831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in Team Collaboration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552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8" name="Text 5"/>
          <p:cNvSpPr/>
          <p:nvPr/>
        </p:nvSpPr>
        <p:spPr>
          <a:xfrm>
            <a:off x="2219325" y="359425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628906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Remote Work Challenges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456509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Overcoming communication barriers in a remote work environment.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552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2" name="Text 9"/>
          <p:cNvSpPr/>
          <p:nvPr/>
        </p:nvSpPr>
        <p:spPr>
          <a:xfrm>
            <a:off x="5788700" y="359425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62890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 Creep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109323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unexpected changes to project requirements.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552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6" name="Text 13"/>
          <p:cNvSpPr/>
          <p:nvPr/>
        </p:nvSpPr>
        <p:spPr>
          <a:xfrm>
            <a:off x="9380934" y="3594259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628906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Resource Constraints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456509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Balancing workload with limited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78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Lessons Learned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1909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7" name="Text 4"/>
          <p:cNvSpPr/>
          <p:nvPr/>
        </p:nvSpPr>
        <p:spPr>
          <a:xfrm>
            <a:off x="2219325" y="5160764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Communication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602301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Importance of clear communication in a remote setting.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11909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1" name="Text 8"/>
          <p:cNvSpPr/>
          <p:nvPr/>
        </p:nvSpPr>
        <p:spPr>
          <a:xfrm>
            <a:off x="5788700" y="516076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19541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Agile Adaptation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675828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Agile methodologies allowed for flexibility in response to changes.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511909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161B23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5" name="Text 12"/>
          <p:cNvSpPr/>
          <p:nvPr/>
        </p:nvSpPr>
        <p:spPr>
          <a:xfrm>
            <a:off x="9380934" y="5160764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60A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Proactive Issue Resolution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602301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challenges promptly prevents escalation.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342</Words>
  <Application>Microsoft Macintosh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eya shkioiaa</cp:lastModifiedBy>
  <cp:revision>2</cp:revision>
  <dcterms:created xsi:type="dcterms:W3CDTF">2023-12-19T11:13:17Z</dcterms:created>
  <dcterms:modified xsi:type="dcterms:W3CDTF">2023-12-19T11:45:49Z</dcterms:modified>
</cp:coreProperties>
</file>